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1127" r:id="rId2"/>
    <p:sldId id="1128" r:id="rId3"/>
    <p:sldId id="112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6033D-12CC-485F-9DE5-E368AB303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3A0760-5CD0-4007-8331-D18A10FFBC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9BA0E-3113-4C67-87A8-D06B8950B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C26E2-74D0-4E82-9844-7BC9A03E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9E535-8EAE-4B12-9D3F-53513003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262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9ABF-0A38-4926-9653-F11EC2044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8156F5-E7B9-4773-9E20-DCE0CF8CC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C612C-14FB-46FE-9E44-BD35D694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00618-E17C-474F-9C73-093E5629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0B35A-881C-4BE0-BA3B-1F16321AA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6500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9555CE-726A-4972-A56A-B33757B33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B9E23E-4A69-42CB-B03C-3085F5E205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9DBF9-E492-4B43-8B07-CF813C2D8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8E0E7-700E-4094-B365-21BF898BC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F4CB7-43C0-428A-A67D-8F58F1F68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4120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9631-8772-4E67-965C-AD1A83101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8CFC5-D882-41B6-85F5-FC3F1D428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66B56-7E1D-44C2-830F-ABEC9F3F1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561EC-4044-402C-935A-76772AF78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EEEE8-38F3-4F1B-A0CC-49A254D39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193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D7664-EB9A-4F64-8F12-249A54ADE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43D36-6D52-4B02-A960-1B0881B03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5C26F-391F-4A7E-9ACC-6F22BE054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107D8-472F-4C65-9925-5DFFFEB4B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11F18-D24F-445A-B913-3BFCD538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6501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8A4E2-86D9-47EF-A538-A71BA20D8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36A78-50ED-4D74-B88B-CEF5201E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72944A-F287-4696-9A04-3C07925FD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279EA-83BA-4EBB-A029-82FB488D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3607FD-3BD3-4075-BCA5-C0EC79D5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C863D4-CDD7-4602-8A47-F9A3934B7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1006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C02DF-52C9-4F9F-B3D6-B3E5055CE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DCE4F-B72A-485B-A72F-21C7E5091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0E4E25-59DE-4301-932D-394A46497A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B7E38-21CF-465A-A6EF-D81BFAB233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14D1A4-A751-4F0B-81D2-332ACFB287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48B690-D8AB-40EC-B57A-47D6AFD88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9676D1-1A7D-450B-8529-969AC91B8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1A1148-4453-4872-93EA-AEF8F498F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5779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E5AC-9414-4B03-822F-26CCA0949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45430-0F72-4532-B18E-1748F81DE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982CB0-33B0-4B0F-9893-6857766F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8E67AB-C042-4C28-81C6-89926BD25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439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141D17-F7CE-41F4-8ECA-48E84A293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C137DE-74E7-4BDC-AE4C-FC00A88EC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26E9A-62C7-4DF0-B103-599F90D29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27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D9D21-2BF2-4D82-A73E-8B344494B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7C29B-3D11-46DD-BB3A-E74DB93F9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F2D062-680B-437C-8F24-C59505498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7EDE1-551A-47B7-9F36-04E144326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0054DE-6E15-4343-8FF8-47A90198D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047CC4-516A-4CD5-91E5-0E216F6FB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784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EEA71-E689-463A-86B4-518D1A94D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811D7D-2ACA-469B-A036-76DCE59FBD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946207-9CBE-41E2-A7BD-1EAE7FB54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42D55-2B30-4D85-A1D5-3929B876A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0E5AE3-BE7B-4445-B2EC-0D16C1EAC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BCD450-9BB6-4ACE-914C-C56E51200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003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0A3207-F5B9-4805-8329-E209F58CC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6F694-9E32-44B2-8D63-2C8B1E36F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9DA2E-0EA8-47F9-8311-14CB2682BD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24FA5-DBBF-45F4-804B-6B8DF4EE6C01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96614-8266-4567-BCE1-43826CBB4F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1CA4F-BD0D-4ABA-AD15-A868FBBA4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9100EA-8434-491F-B2D8-267F49AF3D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071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F40CB1-D417-403E-9124-A61C431D6B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50B514-6E3B-4CB5-8B71-D7910935A798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EBAC780-5AEC-42E8-B3D6-C8DEF3294F06}"/>
              </a:ext>
            </a:extLst>
          </p:cNvPr>
          <p:cNvGrpSpPr/>
          <p:nvPr/>
        </p:nvGrpSpPr>
        <p:grpSpPr>
          <a:xfrm>
            <a:off x="3340214" y="558001"/>
            <a:ext cx="5512006" cy="5742000"/>
            <a:chOff x="1816213" y="558001"/>
            <a:chExt cx="5512006" cy="5742000"/>
          </a:xfrm>
        </p:grpSpPr>
        <p:pic>
          <p:nvPicPr>
            <p:cNvPr id="8" name="Picture 7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00E3B3DA-31B3-4E0D-9CB3-D9386AA149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32" t="24654" r="20690" b="8204"/>
            <a:stretch/>
          </p:blipFill>
          <p:spPr>
            <a:xfrm rot="5400000">
              <a:off x="1758138" y="3485276"/>
              <a:ext cx="2872800" cy="2756649"/>
            </a:xfrm>
            <a:prstGeom prst="rect">
              <a:avLst/>
            </a:prstGeom>
          </p:spPr>
        </p:pic>
        <p:pic>
          <p:nvPicPr>
            <p:cNvPr id="10" name="Picture 9" descr="A close - up of a wheel&#10;&#10;Description automatically generated with low confidence">
              <a:extLst>
                <a:ext uri="{FF2B5EF4-FFF2-40B4-BE49-F238E27FC236}">
                  <a16:creationId xmlns:a16="http://schemas.microsoft.com/office/drawing/2014/main" id="{9662FF5F-61B8-455F-84AA-BCEA1AEAD0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72" t="7255" r="21710" b="11606"/>
            <a:stretch/>
          </p:blipFill>
          <p:spPr>
            <a:xfrm rot="5400000">
              <a:off x="1759038" y="616039"/>
              <a:ext cx="2871000" cy="275492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AC2A488-2ADF-4A3F-8F95-FE140F45A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72" t="7255" r="21710" b="11606"/>
            <a:stretch/>
          </p:blipFill>
          <p:spPr>
            <a:xfrm rot="5400000">
              <a:off x="4513962" y="616039"/>
              <a:ext cx="2871000" cy="2754923"/>
            </a:xfrm>
            <a:prstGeom prst="rect">
              <a:avLst/>
            </a:prstGeom>
          </p:spPr>
        </p:pic>
        <p:pic>
          <p:nvPicPr>
            <p:cNvPr id="14" name="Picture 13" descr="A picture containing blue&#10;&#10;Description automatically generated">
              <a:extLst>
                <a:ext uri="{FF2B5EF4-FFF2-40B4-BE49-F238E27FC236}">
                  <a16:creationId xmlns:a16="http://schemas.microsoft.com/office/drawing/2014/main" id="{1FE88E4F-6915-4D57-9943-9CCC4FFBCE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872" t="7255" r="21710" b="11606"/>
            <a:stretch/>
          </p:blipFill>
          <p:spPr>
            <a:xfrm rot="5400000">
              <a:off x="4513494" y="3485275"/>
              <a:ext cx="2872800" cy="27566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0458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E971DC77-CD30-458B-B96A-13152ACCF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634" y="978383"/>
            <a:ext cx="3658111" cy="37629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1A9D3C8-7C2A-41F3-AC2B-628D3FEDDA24}"/>
              </a:ext>
            </a:extLst>
          </p:cNvPr>
          <p:cNvSpPr/>
          <p:nvPr/>
        </p:nvSpPr>
        <p:spPr>
          <a:xfrm>
            <a:off x="2895600" y="762000"/>
            <a:ext cx="2060448" cy="350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8004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4B77E5EC-2E91-4826-9E93-1E13A3BE48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87" t="6251" r="8056"/>
          <a:stretch/>
        </p:blipFill>
        <p:spPr>
          <a:xfrm>
            <a:off x="3205319" y="1782762"/>
            <a:ext cx="2281082" cy="352768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65C795F-AC26-44A4-9613-9B0E8B268C26}"/>
              </a:ext>
            </a:extLst>
          </p:cNvPr>
          <p:cNvSpPr/>
          <p:nvPr/>
        </p:nvSpPr>
        <p:spPr bwMode="auto">
          <a:xfrm>
            <a:off x="2647950" y="1782763"/>
            <a:ext cx="1123950" cy="5429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2D9EB9-0738-48E3-BC35-EF7377B5DBBA}"/>
              </a:ext>
            </a:extLst>
          </p:cNvPr>
          <p:cNvSpPr/>
          <p:nvPr/>
        </p:nvSpPr>
        <p:spPr bwMode="auto">
          <a:xfrm>
            <a:off x="2228850" y="2560901"/>
            <a:ext cx="1438275" cy="5429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47E52B-0955-4AC2-A0FF-798657DFFDA2}"/>
              </a:ext>
            </a:extLst>
          </p:cNvPr>
          <p:cNvSpPr/>
          <p:nvPr/>
        </p:nvSpPr>
        <p:spPr bwMode="auto">
          <a:xfrm>
            <a:off x="4562475" y="4240213"/>
            <a:ext cx="1295400" cy="5429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B80A28-64FF-4E9C-854A-62B125AF3873}"/>
              </a:ext>
            </a:extLst>
          </p:cNvPr>
          <p:cNvSpPr/>
          <p:nvPr/>
        </p:nvSpPr>
        <p:spPr bwMode="auto">
          <a:xfrm>
            <a:off x="5133975" y="4964113"/>
            <a:ext cx="1123950" cy="5429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F6309D-41CD-46C7-8F5E-DD5E216B3D95}"/>
              </a:ext>
            </a:extLst>
          </p:cNvPr>
          <p:cNvSpPr/>
          <p:nvPr/>
        </p:nvSpPr>
        <p:spPr bwMode="auto">
          <a:xfrm>
            <a:off x="2809620" y="4391157"/>
            <a:ext cx="1123950" cy="54292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269776-233B-45DA-807E-2E38BE141962}"/>
              </a:ext>
            </a:extLst>
          </p:cNvPr>
          <p:cNvSpPr/>
          <p:nvPr/>
        </p:nvSpPr>
        <p:spPr bwMode="auto">
          <a:xfrm>
            <a:off x="3786329" y="4297887"/>
            <a:ext cx="294481" cy="213788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01BF876-1282-4C37-85DC-DE88AE549A1A}"/>
              </a:ext>
            </a:extLst>
          </p:cNvPr>
          <p:cNvGrpSpPr/>
          <p:nvPr/>
        </p:nvGrpSpPr>
        <p:grpSpPr>
          <a:xfrm>
            <a:off x="6398665" y="1398931"/>
            <a:ext cx="2501411" cy="4295350"/>
            <a:chOff x="6398665" y="1398931"/>
            <a:chExt cx="2501411" cy="429535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9D9F7BB-06B9-4994-8DE8-1CCC9FD92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98666" y="1398931"/>
              <a:ext cx="2501409" cy="429535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A22F72-52B9-4A1C-84F3-824FF0EF4AAE}"/>
                </a:ext>
              </a:extLst>
            </p:cNvPr>
            <p:cNvSpPr/>
            <p:nvPr/>
          </p:nvSpPr>
          <p:spPr bwMode="auto">
            <a:xfrm>
              <a:off x="6398666" y="1402117"/>
              <a:ext cx="347663" cy="542925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299B8A2-EFA5-46E3-AE68-AED3040D5AE5}"/>
                </a:ext>
              </a:extLst>
            </p:cNvPr>
            <p:cNvSpPr/>
            <p:nvPr/>
          </p:nvSpPr>
          <p:spPr bwMode="auto">
            <a:xfrm>
              <a:off x="6398666" y="2607017"/>
              <a:ext cx="202571" cy="542925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07C86DA-60B9-4946-9982-D12F3F95C2E4}"/>
                </a:ext>
              </a:extLst>
            </p:cNvPr>
            <p:cNvSpPr/>
            <p:nvPr/>
          </p:nvSpPr>
          <p:spPr bwMode="auto">
            <a:xfrm>
              <a:off x="6398665" y="4692650"/>
              <a:ext cx="444892" cy="542925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C58A874-F3A0-4992-B202-DD178D969FD6}"/>
                </a:ext>
              </a:extLst>
            </p:cNvPr>
            <p:cNvSpPr/>
            <p:nvPr/>
          </p:nvSpPr>
          <p:spPr bwMode="auto">
            <a:xfrm>
              <a:off x="6586794" y="4511675"/>
              <a:ext cx="473631" cy="542925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144D984-5CD6-434C-B855-13B176021259}"/>
                </a:ext>
              </a:extLst>
            </p:cNvPr>
            <p:cNvSpPr/>
            <p:nvPr/>
          </p:nvSpPr>
          <p:spPr bwMode="auto">
            <a:xfrm>
              <a:off x="7755822" y="4587875"/>
              <a:ext cx="1144253" cy="542925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60E0F2A-4D97-4502-9B20-5A0E2E243F2B}"/>
                </a:ext>
              </a:extLst>
            </p:cNvPr>
            <p:cNvSpPr/>
            <p:nvPr/>
          </p:nvSpPr>
          <p:spPr bwMode="auto">
            <a:xfrm>
              <a:off x="8468690" y="5151356"/>
              <a:ext cx="431386" cy="542925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9506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1876</TotalTime>
  <Words>1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</dc:creator>
  <cp:lastModifiedBy>Sam</cp:lastModifiedBy>
  <cp:revision>5</cp:revision>
  <dcterms:created xsi:type="dcterms:W3CDTF">2021-01-08T11:14:21Z</dcterms:created>
  <dcterms:modified xsi:type="dcterms:W3CDTF">2021-01-13T16:02:43Z</dcterms:modified>
</cp:coreProperties>
</file>

<file path=docProps/thumbnail.jpeg>
</file>